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61" r:id="rId4"/>
    <p:sldId id="262" r:id="rId5"/>
    <p:sldId id="264" r:id="rId6"/>
    <p:sldId id="265" r:id="rId7"/>
    <p:sldId id="288" r:id="rId8"/>
    <p:sldId id="271" r:id="rId9"/>
    <p:sldId id="290" r:id="rId10"/>
    <p:sldId id="291" r:id="rId11"/>
    <p:sldId id="292" r:id="rId12"/>
    <p:sldId id="289" r:id="rId13"/>
    <p:sldId id="296" r:id="rId14"/>
    <p:sldId id="275" r:id="rId15"/>
    <p:sldId id="293" r:id="rId16"/>
    <p:sldId id="278" r:id="rId17"/>
    <p:sldId id="294" r:id="rId18"/>
    <p:sldId id="283" r:id="rId19"/>
    <p:sldId id="285" r:id="rId20"/>
    <p:sldId id="29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-252" y="-216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57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E929-2A2D-49CA-B912-7E3181F2C3A4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5C2F-95D8-46F1-98B1-49B793089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10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E929-2A2D-49CA-B912-7E3181F2C3A4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5C2F-95D8-46F1-98B1-49B793089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02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E929-2A2D-49CA-B912-7E3181F2C3A4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5C2F-95D8-46F1-98B1-49B793089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66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E929-2A2D-49CA-B912-7E3181F2C3A4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5C2F-95D8-46F1-98B1-49B793089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93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E929-2A2D-49CA-B912-7E3181F2C3A4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5C2F-95D8-46F1-98B1-49B793089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86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E929-2A2D-49CA-B912-7E3181F2C3A4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5C2F-95D8-46F1-98B1-49B793089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47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E929-2A2D-49CA-B912-7E3181F2C3A4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5C2F-95D8-46F1-98B1-49B793089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06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E929-2A2D-49CA-B912-7E3181F2C3A4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5C2F-95D8-46F1-98B1-49B793089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52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1949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E929-2A2D-49CA-B912-7E3181F2C3A4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5C2F-95D8-46F1-98B1-49B793089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4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E929-2A2D-49CA-B912-7E3181F2C3A4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5C2F-95D8-46F1-98B1-49B793089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7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EE929-2A2D-49CA-B912-7E3181F2C3A4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25C2F-95D8-46F1-98B1-49B793089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5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5428343" y="566057"/>
            <a:ext cx="5762172" cy="5762172"/>
          </a:xfrm>
          <a:prstGeom prst="donut">
            <a:avLst>
              <a:gd name="adj" fmla="val 20176"/>
            </a:avLst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4800" b="1" dirty="0" smtClean="0">
                <a:latin typeface="Book Antiqua" pitchFamily="18" charset="0"/>
              </a:rPr>
              <a:t>Welcome to the English World of Md. Jahangir </a:t>
            </a:r>
            <a:r>
              <a:rPr lang="en-US" sz="4800" b="1" dirty="0" err="1" smtClean="0">
                <a:latin typeface="Book Antiqua" pitchFamily="18" charset="0"/>
              </a:rPr>
              <a:t>Alam</a:t>
            </a:r>
            <a:r>
              <a:rPr lang="en-US" sz="4800" b="1" dirty="0" smtClean="0">
                <a:latin typeface="Book Antiqua" pitchFamily="18" charset="0"/>
              </a:rPr>
              <a:t>.</a:t>
            </a:r>
            <a:endParaRPr lang="en-US" sz="4800" b="1" dirty="0">
              <a:latin typeface="Book Antiqua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909" y="1762623"/>
            <a:ext cx="3369039" cy="33690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8451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426" y="5817704"/>
            <a:ext cx="11569147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 carries his goods either in hands or on the head and sometimes in handcart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7" y="1409700"/>
            <a:ext cx="3725678" cy="3295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603" y="1394151"/>
            <a:ext cx="2565074" cy="33262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624" y="1425247"/>
            <a:ext cx="4111127" cy="3295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875728" y="249612"/>
            <a:ext cx="9859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does he carry his goods ?</a:t>
            </a:r>
            <a:endParaRPr lang="en-US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6247" y="4903304"/>
            <a:ext cx="3725678" cy="357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Goods in hands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9603" y="4911265"/>
            <a:ext cx="2565074" cy="357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on head 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73489" y="4903303"/>
            <a:ext cx="4193396" cy="357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Goods  in hands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55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295" y="5586229"/>
            <a:ext cx="115137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He is interested  to sell his goods to the women and the children whom  he can cheat easily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250" y="1061098"/>
            <a:ext cx="3203202" cy="20910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913250" y="3440989"/>
            <a:ext cx="3203202" cy="21103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5953" y="1049118"/>
            <a:ext cx="3401083" cy="20910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365162" y="237302"/>
            <a:ext cx="9826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are the target of a street hawker 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344732" y="1790163"/>
            <a:ext cx="1171978" cy="77273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344732" y="4143242"/>
            <a:ext cx="1171978" cy="77273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5953" y="3457410"/>
            <a:ext cx="3401083" cy="22985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Oval 13"/>
          <p:cNvSpPr/>
          <p:nvPr/>
        </p:nvSpPr>
        <p:spPr>
          <a:xfrm rot="20422655">
            <a:off x="2840614" y="4743756"/>
            <a:ext cx="2239656" cy="6353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Street hawker</a:t>
            </a:r>
          </a:p>
        </p:txBody>
      </p:sp>
      <p:sp>
        <p:nvSpPr>
          <p:cNvPr id="15" name="Oval 14"/>
          <p:cNvSpPr/>
          <p:nvPr/>
        </p:nvSpPr>
        <p:spPr>
          <a:xfrm rot="20442417">
            <a:off x="2883759" y="2324955"/>
            <a:ext cx="2239656" cy="6353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Street hawker</a:t>
            </a:r>
          </a:p>
        </p:txBody>
      </p:sp>
      <p:sp>
        <p:nvSpPr>
          <p:cNvPr id="16" name="Oval 15"/>
          <p:cNvSpPr/>
          <p:nvPr/>
        </p:nvSpPr>
        <p:spPr>
          <a:xfrm rot="20274741">
            <a:off x="7820107" y="2226529"/>
            <a:ext cx="2239656" cy="6353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 rot="20147733">
            <a:off x="7814636" y="4849366"/>
            <a:ext cx="2239656" cy="6353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99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64" y="1094903"/>
            <a:ext cx="5586349" cy="42181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33134" y="5313058"/>
            <a:ext cx="11325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Sometimes he wears peculiar dress of different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colors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which is attracting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2180" y="347729"/>
            <a:ext cx="9607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he wear specially 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94659" y="4688257"/>
            <a:ext cx="2159358" cy="4378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Peculiar dress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862" y="1068830"/>
            <a:ext cx="3796262" cy="43376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8102314" y="4572348"/>
            <a:ext cx="2159358" cy="43788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Peculiar dress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41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5053" y="5138671"/>
            <a:ext cx="1128189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does the street hawker wear a peculiar dress?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96355" y="337260"/>
            <a:ext cx="71992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222" y="1464085"/>
            <a:ext cx="5367089" cy="35715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5169048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29296" y="5512157"/>
            <a:ext cx="11560936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 street hawker  earns his livelihood by the sweat of his physical labours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641" y="1349599"/>
            <a:ext cx="3365525" cy="40826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497" y="1356993"/>
            <a:ext cx="2982992" cy="40826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4319" y="1349598"/>
            <a:ext cx="4131817" cy="408260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95497" y="340124"/>
            <a:ext cx="106606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the street hawker lead his life ?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2666" y="4550185"/>
            <a:ext cx="2588653" cy="8297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by the sweat of his physical labors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1252" y="4602471"/>
            <a:ext cx="2588653" cy="8297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by the sweat of his physical labors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055557" y="4537113"/>
            <a:ext cx="2588653" cy="8297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by the sweat of his physical labors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1194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767" y="5537916"/>
            <a:ext cx="11217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He leads a  miserable life with his family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85425" y="1454560"/>
            <a:ext cx="5219680" cy="38726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401387" y="1454558"/>
            <a:ext cx="5105187" cy="38726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5635094" y="3035388"/>
            <a:ext cx="1267982" cy="71102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1652" y="320552"/>
            <a:ext cx="7534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he lead his life?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9352" y="4680910"/>
            <a:ext cx="294926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miserable life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728760" y="4680909"/>
            <a:ext cx="294926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miserable life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0243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yg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862" y="1057468"/>
            <a:ext cx="5934046" cy="46457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16040" y="5703195"/>
            <a:ext cx="10959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rainy days he faces great problem to sell his products.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09988" y="247539"/>
            <a:ext cx="8450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does he face a great problems?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681213" y="4468969"/>
            <a:ext cx="4404574" cy="83712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rainy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3444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4">
              <a:lumMod val="75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6" y="167426"/>
            <a:ext cx="5512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2884" y="4559122"/>
            <a:ext cx="107409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three sentences about a street hawker whom you have seen before.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150" y="1469153"/>
            <a:ext cx="4808448" cy="3199804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253134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rved Down Ribbon 2"/>
          <p:cNvSpPr/>
          <p:nvPr/>
        </p:nvSpPr>
        <p:spPr>
          <a:xfrm>
            <a:off x="1117600" y="302653"/>
            <a:ext cx="10348686" cy="1371600"/>
          </a:xfrm>
          <a:prstGeom prst="ellipseRibbon">
            <a:avLst>
              <a:gd name="adj1" fmla="val 25000"/>
              <a:gd name="adj2" fmla="val 70197"/>
              <a:gd name="adj3" fmla="val 125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6670" y="2202287"/>
            <a:ext cx="11153105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Who is a street hawker 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What sort of man is he 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Where is a street hawker  seen?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What does he wear 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does he attract the attention of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customers?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44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rved Down Ribbon 4"/>
          <p:cNvSpPr/>
          <p:nvPr/>
        </p:nvSpPr>
        <p:spPr>
          <a:xfrm>
            <a:off x="3429000" y="295421"/>
            <a:ext cx="5334000" cy="1066800"/>
          </a:xfrm>
          <a:prstGeom prst="ellipseRibbon">
            <a:avLst>
              <a:gd name="adj1" fmla="val 25000"/>
              <a:gd name="adj2" fmla="val 75000"/>
              <a:gd name="adj3" fmla="val 125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Home Task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4093" y="3981157"/>
            <a:ext cx="111838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Write a paragraph on </a:t>
            </a:r>
            <a:endParaRPr lang="en-US" sz="8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“A </a:t>
            </a:r>
            <a:r>
              <a:rPr lang="en-US" sz="8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Street </a:t>
            </a:r>
            <a:r>
              <a:rPr lang="en-US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Hawker”.</a:t>
            </a:r>
            <a:endParaRPr lang="en-US" sz="8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04093" y="1239324"/>
            <a:ext cx="11183814" cy="2864730"/>
            <a:chOff x="504093" y="1239324"/>
            <a:chExt cx="11183814" cy="286473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659" y="1239325"/>
              <a:ext cx="2398248" cy="286472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093" y="1239324"/>
              <a:ext cx="2667000" cy="286472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80061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00206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6794" y="1770744"/>
            <a:ext cx="7605484" cy="436130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Book Antiqua" pitchFamily="18" charset="0"/>
                <a:cs typeface="Times New Roman" panose="02020603050405020304" pitchFamily="18" charset="0"/>
              </a:rPr>
              <a:t>Md. Jahangir </a:t>
            </a:r>
            <a:r>
              <a:rPr lang="en-US" sz="6600" b="1" dirty="0" err="1">
                <a:solidFill>
                  <a:schemeClr val="bg1"/>
                </a:solidFill>
                <a:latin typeface="Book Antiqua" pitchFamily="18" charset="0"/>
                <a:cs typeface="Times New Roman" panose="02020603050405020304" pitchFamily="18" charset="0"/>
              </a:rPr>
              <a:t>Alam</a:t>
            </a:r>
            <a:endParaRPr lang="en-US" sz="6600" b="1" dirty="0">
              <a:solidFill>
                <a:schemeClr val="bg1"/>
              </a:solidFill>
              <a:latin typeface="Book Antiqua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solidFill>
                  <a:schemeClr val="bg1"/>
                </a:solidFill>
                <a:latin typeface="Book Antiqua" pitchFamily="18" charset="0"/>
                <a:cs typeface="Times New Roman" panose="02020603050405020304" pitchFamily="18" charset="0"/>
              </a:rPr>
              <a:t>Assist: Teacher (English)</a:t>
            </a:r>
          </a:p>
          <a:p>
            <a:r>
              <a:rPr lang="en-US" sz="4400" b="1" dirty="0" err="1" smtClean="0">
                <a:solidFill>
                  <a:schemeClr val="bg1"/>
                </a:solidFill>
                <a:latin typeface="Book Antiqua" pitchFamily="18" charset="0"/>
                <a:cs typeface="Times New Roman" panose="02020603050405020304" pitchFamily="18" charset="0"/>
              </a:rPr>
              <a:t>BegumNurjahanMemorial</a:t>
            </a:r>
            <a:r>
              <a:rPr lang="en-US" sz="4400" b="1" dirty="0" smtClean="0">
                <a:solidFill>
                  <a:schemeClr val="bg1"/>
                </a:solidFill>
                <a:latin typeface="Book Antiqua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Book Antiqua" pitchFamily="18" charset="0"/>
                <a:cs typeface="Times New Roman" panose="02020603050405020304" pitchFamily="18" charset="0"/>
              </a:rPr>
              <a:t>Girls’ High </a:t>
            </a:r>
            <a:r>
              <a:rPr lang="en-US" sz="4400" b="1" dirty="0" smtClean="0">
                <a:solidFill>
                  <a:schemeClr val="bg1"/>
                </a:solidFill>
                <a:latin typeface="Book Antiqua" pitchFamily="18" charset="0"/>
                <a:cs typeface="Times New Roman" panose="02020603050405020304" pitchFamily="18" charset="0"/>
              </a:rPr>
              <a:t>School, Dhaka</a:t>
            </a:r>
          </a:p>
          <a:p>
            <a:endParaRPr lang="en-US" sz="4400" b="1" dirty="0">
              <a:solidFill>
                <a:schemeClr val="bg1"/>
              </a:solidFill>
              <a:latin typeface="Book Antiqua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chemeClr val="bg1"/>
                </a:solidFill>
                <a:latin typeface="Book Antiqua" pitchFamily="18" charset="0"/>
                <a:cs typeface="Times New Roman" panose="02020603050405020304" pitchFamily="18" charset="0"/>
              </a:rPr>
              <a:t>Class</a:t>
            </a:r>
            <a:r>
              <a:rPr lang="en-US" sz="4000" b="1" dirty="0">
                <a:solidFill>
                  <a:schemeClr val="bg1"/>
                </a:solidFill>
                <a:latin typeface="Book Antiqua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smtClean="0">
                <a:solidFill>
                  <a:schemeClr val="bg1"/>
                </a:solidFill>
                <a:latin typeface="Book Antiqua" pitchFamily="18" charset="0"/>
                <a:cs typeface="Times New Roman" panose="02020603050405020304" pitchFamily="18" charset="0"/>
              </a:rPr>
              <a:t>Nine</a:t>
            </a:r>
          </a:p>
          <a:p>
            <a:r>
              <a:rPr lang="en-US" sz="4000" b="1" dirty="0" smtClean="0">
                <a:solidFill>
                  <a:schemeClr val="bg1"/>
                </a:solidFill>
                <a:latin typeface="Book Antiqua" pitchFamily="18" charset="0"/>
                <a:cs typeface="Times New Roman" panose="02020603050405020304" pitchFamily="18" charset="0"/>
              </a:rPr>
              <a:t>Sub  : English 1</a:t>
            </a:r>
            <a:r>
              <a:rPr lang="en-US" sz="4000" b="1" baseline="30000" dirty="0" smtClean="0">
                <a:solidFill>
                  <a:schemeClr val="bg1"/>
                </a:solidFill>
                <a:latin typeface="Book Antiqua" pitchFamily="18" charset="0"/>
                <a:cs typeface="Times New Roman" panose="02020603050405020304" pitchFamily="18" charset="0"/>
              </a:rPr>
              <a:t>st</a:t>
            </a:r>
            <a:r>
              <a:rPr lang="en-US" sz="4000" b="1" dirty="0" smtClean="0">
                <a:solidFill>
                  <a:schemeClr val="bg1"/>
                </a:solidFill>
                <a:latin typeface="Book Antiqua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Book Antiqua" pitchFamily="18" charset="0"/>
                <a:cs typeface="Times New Roman" panose="02020603050405020304" pitchFamily="18" charset="0"/>
              </a:rPr>
              <a:t>paper</a:t>
            </a:r>
            <a:endParaRPr lang="en-US" sz="4000" b="1" dirty="0">
              <a:solidFill>
                <a:schemeClr val="bg1"/>
              </a:solidFill>
              <a:latin typeface="Book Antiqua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7943" y="188691"/>
            <a:ext cx="4702628" cy="74022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Book Antiqua" pitchFamily="18" charset="0"/>
              </a:rPr>
              <a:t>Introduction</a:t>
            </a:r>
            <a:endParaRPr lang="en-US" b="1" u="sng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8857" y="1320800"/>
            <a:ext cx="9652000" cy="5239657"/>
          </a:xfrm>
          <a:prstGeom prst="rect">
            <a:avLst/>
          </a:prstGeom>
          <a:noFill/>
          <a:ln w="190500" cmpd="tri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5943" y="4775190"/>
            <a:ext cx="9477828" cy="0"/>
          </a:xfrm>
          <a:prstGeom prst="line">
            <a:avLst/>
          </a:prstGeom>
          <a:ln w="19050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54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314" y="282356"/>
            <a:ext cx="11074400" cy="6217087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19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Thank </a:t>
            </a:r>
          </a:p>
          <a:p>
            <a:pPr algn="ctr"/>
            <a:r>
              <a:rPr lang="en-US" sz="19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You all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42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4730" y="267287"/>
            <a:ext cx="8299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 to imagine these pictures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tyf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92" y="1300626"/>
            <a:ext cx="4947964" cy="416674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401" y="1300624"/>
            <a:ext cx="4949461" cy="41574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1012874" y="5682135"/>
            <a:ext cx="4262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Street Hawker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12523" y="5682133"/>
            <a:ext cx="4262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Street Hawker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8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hjkhliuli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851" y="1311610"/>
            <a:ext cx="5553801" cy="35698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bbkhjkhjl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47" y="1311610"/>
            <a:ext cx="5245284" cy="35698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511347" y="5134708"/>
            <a:ext cx="5073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Street Hawker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95403" y="5134707"/>
            <a:ext cx="5073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Street Hawker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18857" y="275771"/>
            <a:ext cx="4165600" cy="6966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Who are they?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8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6857" y="260140"/>
            <a:ext cx="9506857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9600" b="1" dirty="0" smtClean="0">
                <a:latin typeface="Andalus" pitchFamily="18" charset="-78"/>
                <a:cs typeface="Andalus" pitchFamily="18" charset="-78"/>
              </a:rPr>
              <a:t>Our Today’s Topic</a:t>
            </a:r>
            <a:endParaRPr lang="en-US" sz="96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9" name="Picture 8" descr="hjut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00" y="1716229"/>
            <a:ext cx="5779668" cy="329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139817" y="4868522"/>
            <a:ext cx="11000936" cy="18620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A Street Hawker</a:t>
            </a:r>
            <a:endParaRPr lang="en-US" sz="11500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42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763150" y="309488"/>
            <a:ext cx="8665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>
                <a:latin typeface="Andalus" pitchFamily="18" charset="-78"/>
                <a:cs typeface="Andalus" pitchFamily="18" charset="-78"/>
              </a:rPr>
              <a:t>Learning </a:t>
            </a:r>
            <a:r>
              <a:rPr lang="en-US" sz="5400" b="1" u="sng" dirty="0" smtClean="0">
                <a:latin typeface="Andalus" pitchFamily="18" charset="-78"/>
                <a:cs typeface="Andalus" pitchFamily="18" charset="-78"/>
              </a:rPr>
              <a:t>outcomes</a:t>
            </a:r>
            <a:endParaRPr lang="en-US" sz="5400" b="1" u="sng" dirty="0">
              <a:latin typeface="Andalus" pitchFamily="18" charset="-78"/>
              <a:cs typeface="Andalus" pitchFamily="18" charset="-78"/>
            </a:endParaRPr>
          </a:p>
          <a:p>
            <a:pPr algn="ctr"/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3046" y="1659988"/>
            <a:ext cx="11029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After completing this lesson, we will be able to-</a:t>
            </a:r>
            <a:endParaRPr lang="en-US" sz="4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2873" y="2658925"/>
            <a:ext cx="1026941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dirty="0">
                <a:latin typeface="Andalus" pitchFamily="18" charset="-78"/>
                <a:cs typeface="Andalus" pitchFamily="18" charset="-78"/>
              </a:rPr>
              <a:t>identify a street hawker.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dirty="0">
                <a:latin typeface="Andalus" pitchFamily="18" charset="-78"/>
                <a:cs typeface="Andalus" pitchFamily="18" charset="-78"/>
              </a:rPr>
              <a:t>tell the </a:t>
            </a:r>
            <a:r>
              <a:rPr lang="en-US" sz="4800" dirty="0" smtClean="0">
                <a:latin typeface="Andalus" pitchFamily="18" charset="-78"/>
                <a:cs typeface="Andalus" pitchFamily="18" charset="-78"/>
              </a:rPr>
              <a:t>life </a:t>
            </a:r>
            <a:r>
              <a:rPr lang="en-US" sz="4800" dirty="0">
                <a:latin typeface="Andalus" pitchFamily="18" charset="-78"/>
                <a:cs typeface="Andalus" pitchFamily="18" charset="-78"/>
              </a:rPr>
              <a:t>of </a:t>
            </a:r>
            <a:r>
              <a:rPr lang="en-US" sz="5400" dirty="0">
                <a:latin typeface="Andalus" pitchFamily="18" charset="-78"/>
                <a:cs typeface="Andalus" pitchFamily="18" charset="-78"/>
              </a:rPr>
              <a:t>a street hawker.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dirty="0">
                <a:latin typeface="Andalus" pitchFamily="18" charset="-78"/>
                <a:cs typeface="Andalus" pitchFamily="18" charset="-78"/>
              </a:rPr>
              <a:t>write a paragraph</a:t>
            </a:r>
            <a:r>
              <a:rPr lang="en-US" sz="5400" dirty="0" smtClean="0">
                <a:latin typeface="Andalus" pitchFamily="18" charset="-78"/>
                <a:cs typeface="Andalus" pitchFamily="18" charset="-78"/>
              </a:rPr>
              <a:t>.</a:t>
            </a:r>
            <a:endParaRPr lang="en-US" sz="5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740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yui77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 contrast="-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27960" y="1139483"/>
            <a:ext cx="6500446" cy="3640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828801" y="232229"/>
            <a:ext cx="8577942" cy="79828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Who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is a street hawker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9489" y="4779733"/>
            <a:ext cx="11493305" cy="184665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A person who sells various things walking from street to street is called a street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hawker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15909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nbn 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526" y="1195052"/>
            <a:ext cx="2149464" cy="19423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 descr="hfghgf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526" y="4000621"/>
            <a:ext cx="2216336" cy="1654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 descr="hg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7914" y="4000620"/>
            <a:ext cx="2216336" cy="1654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 descr="jghjkyu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7914" y="1195051"/>
            <a:ext cx="2216336" cy="19513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 descr="jngjj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9138" y="4000621"/>
            <a:ext cx="2627122" cy="1654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" name="Rectangle 30"/>
          <p:cNvSpPr/>
          <p:nvPr/>
        </p:nvSpPr>
        <p:spPr>
          <a:xfrm>
            <a:off x="2620765" y="3353182"/>
            <a:ext cx="1910635" cy="359689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Cloths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989952" y="3353182"/>
            <a:ext cx="1910635" cy="359689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Ribbons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741265" y="3353182"/>
            <a:ext cx="1910635" cy="359689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Toys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467914" y="5871002"/>
            <a:ext cx="1910635" cy="359689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Utensils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066377" y="5871002"/>
            <a:ext cx="1910635" cy="359689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Sweets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894116" y="5799064"/>
            <a:ext cx="1910635" cy="359689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Fruits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4714" y="230908"/>
            <a:ext cx="8142029" cy="60300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he sell in the streets?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2265" y="1201289"/>
            <a:ext cx="2654211" cy="1945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27243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583" y="5589432"/>
            <a:ext cx="1150083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He uses various tricks to attract the attention of the buyers. Sometimes he starts singing or even starts acting. Sometimes he is funny and sometimes irritating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4750" y="960008"/>
            <a:ext cx="3140769" cy="44351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59" y="960008"/>
            <a:ext cx="6845300" cy="44634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240596" y="198126"/>
            <a:ext cx="8966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he do to </a:t>
            </a:r>
            <a:r>
              <a:rPr lang="en-US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attract </a:t>
            </a:r>
            <a:r>
              <a:rPr lang="en-US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buyers ?</a:t>
            </a:r>
            <a:endParaRPr lang="en-US" sz="4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1852" y="4458552"/>
            <a:ext cx="4227444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ometimes he  tricks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40811" y="4520107"/>
            <a:ext cx="2564707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makes funs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7957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430</Words>
  <Application>Microsoft Office PowerPoint</Application>
  <PresentationFormat>Custom</PresentationFormat>
  <Paragraphs>76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JAMILA JANNAT JEBA</dc:creator>
  <cp:lastModifiedBy>ismail - [2010]</cp:lastModifiedBy>
  <cp:revision>53</cp:revision>
  <dcterms:created xsi:type="dcterms:W3CDTF">2016-02-09T14:30:50Z</dcterms:created>
  <dcterms:modified xsi:type="dcterms:W3CDTF">2016-04-14T08:25:41Z</dcterms:modified>
</cp:coreProperties>
</file>